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7" d="100"/>
          <a:sy n="157" d="100"/>
        </p:scale>
        <p:origin x="-226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302C-EEBC-477A-A1A7-F647FDBD4EF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162A-54C9-442A-9258-18E28DA340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302C-EEBC-477A-A1A7-F647FDBD4EF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162A-54C9-442A-9258-18E28DA340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302C-EEBC-477A-A1A7-F647FDBD4EF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162A-54C9-442A-9258-18E28DA340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302C-EEBC-477A-A1A7-F647FDBD4EF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162A-54C9-442A-9258-18E28DA340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302C-EEBC-477A-A1A7-F647FDBD4EF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162A-54C9-442A-9258-18E28DA340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302C-EEBC-477A-A1A7-F647FDBD4EF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162A-54C9-442A-9258-18E28DA340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302C-EEBC-477A-A1A7-F647FDBD4EF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162A-54C9-442A-9258-18E28DA340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302C-EEBC-477A-A1A7-F647FDBD4EF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162A-54C9-442A-9258-18E28DA340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302C-EEBC-477A-A1A7-F647FDBD4EF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162A-54C9-442A-9258-18E28DA340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302C-EEBC-477A-A1A7-F647FDBD4EF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162A-54C9-442A-9258-18E28DA340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302C-EEBC-477A-A1A7-F647FDBD4EF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162A-54C9-442A-9258-18E28DA340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6302C-EEBC-477A-A1A7-F647FDBD4EF2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B162A-54C9-442A-9258-18E28DA340A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19200"/>
            <a:ext cx="2933358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990600" y="838200"/>
            <a:ext cx="113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2D050"/>
                </a:solidFill>
              </a:rPr>
              <a:t>Iris </a:t>
            </a:r>
            <a:r>
              <a:rPr lang="en-US" b="1" dirty="0" err="1" smtClean="0">
                <a:solidFill>
                  <a:srgbClr val="92D050"/>
                </a:solidFill>
              </a:rPr>
              <a:t>setosa</a:t>
            </a:r>
            <a:endParaRPr lang="en-US" b="1" dirty="0">
              <a:solidFill>
                <a:srgbClr val="92D05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1219200"/>
            <a:ext cx="2223843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096000" y="838200"/>
            <a:ext cx="145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Iris </a:t>
            </a:r>
            <a:r>
              <a:rPr lang="en-US" b="1" dirty="0" err="1" smtClean="0">
                <a:solidFill>
                  <a:srgbClr val="0070C0"/>
                </a:solidFill>
              </a:rPr>
              <a:t>versicolor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4419600"/>
            <a:ext cx="3047315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429000" y="4038600"/>
            <a:ext cx="13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Iris </a:t>
            </a:r>
            <a:r>
              <a:rPr lang="en-US" b="1" dirty="0" err="1" smtClean="0">
                <a:solidFill>
                  <a:srgbClr val="C00000"/>
                </a:solidFill>
              </a:rPr>
              <a:t>virginica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9800" y="76200"/>
            <a:ext cx="3919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Ronald Fisher Iris flowers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ris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10</Words>
  <Application>Microsoft Office PowerPoint</Application>
  <PresentationFormat>On-screen Show (4:3)</PresentationFormat>
  <Paragraphs>4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Slide 1</vt:lpstr>
      <vt:lpstr>Slide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Eugene Demidenko</dc:creator>
  <cp:lastModifiedBy>Eugene Demidenko</cp:lastModifiedBy>
  <cp:revision>3</cp:revision>
  <dcterms:created xsi:type="dcterms:W3CDTF">2021-06-15T01:30:36Z</dcterms:created>
  <dcterms:modified xsi:type="dcterms:W3CDTF">2021-06-15T01:50:24Z</dcterms:modified>
</cp:coreProperties>
</file>